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956364-8640-84E2-8157-52FA1EC3B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BD940B-F5A6-4DE6-A462-78660C797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47B3C1-BB8A-8EB0-81F3-8F2EDC98E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221231-7667-A01D-9FB7-D064DF1F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002A61-4934-81CB-EB57-F2D45AFD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51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42874A-4D70-E60F-89B9-FACAF5F7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AADF8A-3949-4DCC-173D-F6D5077CA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3F7AB1-BD37-8EBE-8D2B-12646550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10F21F-60EC-FFD4-8121-487F799F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E48A82-46B0-AA3A-CBB1-7EB65AE2F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70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9A3A672-50E8-12E7-5C9E-7D6DBA44EB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9DE1E2C-19E1-7C1E-21CB-B849F91C9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C74CAD-6B24-0906-86C0-1584A528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7CADA8-08CE-5644-B5F7-A25AEEE7A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93F1E1-C17C-8724-1C8A-1B441698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9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F7F643-9BA3-4A4C-A88C-8A7A200F5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F802FD-10E1-2FCE-2D8C-D0F729746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E24091-BDD5-C17F-D61E-F2C17CA0D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CD7982-CF53-11BB-E106-DDCD0EEB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2DF0E9-AD9E-83BB-D315-CF16A07CA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14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1EAF1-A4A3-1BB3-78D9-68663A980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1A9534-065F-53D8-20DE-C5D2ADF7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BB1EC8-82AF-6B64-7D76-206C345D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FD2728-0620-373E-B860-DA2F2FD5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D4D450-4153-A854-7856-B2C05481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45F3FB-F4F6-CD52-C6FC-3D81322A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506BE-3F1C-85A9-F2FB-E3A76D20E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AA543B-D9F2-C51F-4C56-F22C5F86B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D5ED4F-E990-9F4C-6FB9-E3E4876A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558BDD-BA24-A297-2D5E-921A2D88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F79A47-BDD5-C1B2-FB18-ED974EC8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00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904E4-8BA6-D2D0-84AF-1EA0A530B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063D71-46DF-A0B0-F515-EDFC0038D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3C0E1BE-4CB3-FB78-1B23-2723538E4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567359-0C61-38E0-791B-BD43042F3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4139E83-CD2C-356F-FDBA-A27E16783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8877721-D345-4D88-799C-5E609123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C42B95F-9B35-CC4E-A277-2C352E2B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1B8F8F2-7B36-5180-DD57-547166F2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99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EE9CEC-E0B8-F034-5F3B-A0972FDF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104FC4-4D7F-71B5-4CDC-77DFD23A4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EA447B-B8DA-7184-81DF-5DC6DAD5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3013900-E4A8-2896-3109-B2F7FA73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23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FEB88E1-582A-7F24-FA8F-4F279E0D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6FE2417-1CA8-2E24-5B36-CF271D404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198219-395A-7057-EF23-C9B6FCAFB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727BC-0632-5186-37DD-F4DED8F1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FFD33C-AFBD-60AC-BC46-D5409EBF0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B77864-7B2A-B1B6-4E58-93EB4EE82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3F5E27-F0D0-BD2E-5EA4-43804F40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1079CA-88BF-9A07-008D-F6D25034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B3D12E-98B4-4282-23FB-F8B95686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39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AA7A5-1C60-8D4D-92E3-302E30A75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688A6C2-AC26-1512-56D0-F0C933CCC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A24F59-583B-918B-BEE9-EAD7C1ECB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11D568-C6A5-9D2A-8F45-9C18041D6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227655-66B6-28F6-6E18-1D6876492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2F2B4C7-E4C4-1014-DBE3-AC0031A4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66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D69B3CE-24F2-AE1B-549D-D11936E4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FFBFB5-9FB1-9FCE-6E90-7A2C949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28683B-81B8-7530-0044-C21765BDA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17C6-583B-4BC3-841E-C4A17F7635A8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081F38-24DC-B2BD-092F-4188E2202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8519B0-B8EB-7B1A-4F3F-50B22EB64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3953E-FE77-4B2F-8EDD-8E71022814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95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magine 18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6D601CD4-A3CB-2E78-AC8B-F48D3DFE26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2358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304511E-177C-D75B-D931-8E73A9144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it-IT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MODAL SHIFT</a:t>
            </a:r>
            <a:br>
              <a:rPr lang="it-IT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(ex Marebonus):</a:t>
            </a:r>
            <a:br>
              <a:rPr lang="it-IT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Istruzioni operative per la presentazione delle domande di contributo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36116B-5825-46C0-BADB-6A02B9813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it-IT" sz="2000">
                <a:solidFill>
                  <a:schemeClr val="bg1"/>
                </a:solidFill>
                <a:latin typeface="Stencil" panose="040409050D0802020404" pitchFamily="82" charset="0"/>
              </a:rPr>
              <a:t>truck24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737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Finalità e funzionamento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7599200" cy="38007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procedimento relativo alle domande di ammissione ai benefici è articolato in due fasi distinte e successive: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fase di accesso, finalizzata a stimare, ad opera della RAM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SpA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l’importo astrattamente spettante alle singole Imprese richiedenti l’incentivo sulla sola base del piano previsionale di imbarco di veicoli per il periodo di incentivazione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successiva fase di rendicontazione degli imbarchi, nel corso della quale i soggetti beneficiari hanno l’onere di fornire analitica rendicontazione dei viaggi effettuati nell’annualità in cui sono stati fruiti i servizi sulle tratte marittime identificate nella domanda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1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Finalità e funzionamento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391975" cy="226324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primo periodo di incentivazione inizia il 6 dicembre 2023 e termina il 5 dicembre 2024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3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4391975" cy="1124712"/>
          </a:xfrm>
        </p:spPr>
        <p:txBody>
          <a:bodyPr anchor="b">
            <a:no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Termini e modalità di presentazione delle domande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493729" cy="307310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domande di accesso ai contributi devono pervenire esclusivamente attraverso la piattaforma informatica dedicata, raggiungibile sul sito web www.ramspa.it, entro e non oltre le date appresso indicate: 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piattaforma sarà attiva per la presentazione delle domande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dalle ore 12 del 6 dicembre 2023 alle ore 12 del 15 dicembre 2023.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98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4391975" cy="1124712"/>
          </a:xfrm>
        </p:spPr>
        <p:txBody>
          <a:bodyPr anchor="b">
            <a:no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Termini e modalità di presentazione delle domande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5" y="2718054"/>
            <a:ext cx="4951532" cy="307310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Occorre essere in possesso di: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casella di posta elettronica certificata (PEC) attiva.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firma digitale qualificata associata al firmatario della istanza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CIE o CNS ovvero SPID associati al legale rappresentante dell’Impresa richiedente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4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4391975" cy="1124712"/>
          </a:xfrm>
        </p:spPr>
        <p:txBody>
          <a:bodyPr anchor="b">
            <a:no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Termini e modalità di presentazione delle domande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684799" cy="307310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domanda, a pena di inammissibilità, dovrà contenere: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Tutti 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dati identificativi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dell’azienda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piano previsionale degli imbarchi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 l’annualità di incentivazione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(6 dicembre 2023 - 5 dicembre 2024).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Inoltre, a corredo della domanda va allegata una lettera di impegno dell’Impresa a dotarsi di sistemi digitali adeguati e idonei a interfacciarsi con la RAM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SpA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467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cielo, aria aperta, barca, acqua&#10;&#10;Descrizione generata automaticamente">
            <a:extLst>
              <a:ext uri="{FF2B5EF4-FFF2-40B4-BE49-F238E27FC236}">
                <a16:creationId xmlns:a16="http://schemas.microsoft.com/office/drawing/2014/main" id="{CBBEF01E-74E7-7CB1-391A-21C14775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B2F679-D639-5C86-1F42-B6B31262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4391975" cy="1124712"/>
          </a:xfrm>
        </p:spPr>
        <p:txBody>
          <a:bodyPr anchor="b">
            <a:no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Termini e modalità di presentazione delle rendicontazioni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971761-AC79-18ED-FB88-35E28D3E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998697" cy="307310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diritto al contributo dovrà essere comprovato a consuntivo del periodo di dodici mesi di riferimento (dal 6 dicembre 2023 al 5 dicembre 2024) attraverso la presentazione dell’istanza di rendicontazione. 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stessa dovrà essere compilata esclusivamente attraverso la piattaforma informatica dedicata, raggiungibile sul sito web www.ramspa.it. 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Direzione generale stabilirà con apposito decreto i termini e le modalità di rendicontazione nonché gli ulteriori dati utili.</a:t>
            </a:r>
          </a:p>
        </p:txBody>
      </p:sp>
    </p:spTree>
    <p:extLst>
      <p:ext uri="{BB962C8B-B14F-4D97-AF65-F5344CB8AC3E}">
        <p14:creationId xmlns:p14="http://schemas.microsoft.com/office/powerpoint/2010/main" val="2751550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393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Stencil</vt:lpstr>
      <vt:lpstr>Tema di Office</vt:lpstr>
      <vt:lpstr>SEA MODAL SHIFT (ex Marebonus): Istruzioni operative per la presentazione delle domande di contributo</vt:lpstr>
      <vt:lpstr>Finalità e funzionamento </vt:lpstr>
      <vt:lpstr>Finalità e funzionamento </vt:lpstr>
      <vt:lpstr>Termini e modalità di presentazione delle domande</vt:lpstr>
      <vt:lpstr>Termini e modalità di presentazione delle domande</vt:lpstr>
      <vt:lpstr>Termini e modalità di presentazione delle domande</vt:lpstr>
      <vt:lpstr>Termini e modalità di presentazione delle rendicontazioni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MODAL SHIFT (ex Marebonus): Istruzioni operative per la presentazione delle domande di contributo</dc:title>
  <dc:creator>Giovanni Rinzivillo</dc:creator>
  <cp:lastModifiedBy>Giovanni Rinzivillo</cp:lastModifiedBy>
  <cp:revision>1</cp:revision>
  <dcterms:created xsi:type="dcterms:W3CDTF">2023-12-07T17:18:50Z</dcterms:created>
  <dcterms:modified xsi:type="dcterms:W3CDTF">2023-12-07T18:13:42Z</dcterms:modified>
</cp:coreProperties>
</file>